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55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3716000" cy="24382413"/>
  <p:notesSz cx="6858000" cy="9144000"/>
  <p:defaultTextStyle>
    <a:defPPr>
      <a:defRPr lang="en-US"/>
    </a:defPPr>
    <a:lvl1pPr marL="0" algn="l" defTabSz="1219124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219124" algn="l" defTabSz="1219124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2438248" algn="l" defTabSz="1219124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3657371" algn="l" defTabSz="1219124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4876495" algn="l" defTabSz="1219124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6095619" algn="l" defTabSz="1219124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7314743" algn="l" defTabSz="1219124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8533867" algn="l" defTabSz="1219124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9752990" algn="l" defTabSz="1219124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955" userDrawn="1">
          <p15:clr>
            <a:srgbClr val="A4A3A4"/>
          </p15:clr>
        </p15:guide>
        <p15:guide id="2" pos="43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sanne Feldt" initials="SF" lastIdx="4" clrIdx="0">
    <p:extLst>
      <p:ext uri="{19B8F6BF-5375-455C-9EA6-DF929625EA0E}">
        <p15:presenceInfo xmlns:p15="http://schemas.microsoft.com/office/powerpoint/2012/main" userId="c1c68c94f510678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BD93"/>
    <a:srgbClr val="FFC6C6"/>
    <a:srgbClr val="E30000"/>
    <a:srgbClr val="262626"/>
    <a:srgbClr val="2E8B6B"/>
    <a:srgbClr val="5596F8"/>
    <a:srgbClr val="2A7CF6"/>
    <a:srgbClr val="FFCB99"/>
    <a:srgbClr val="7F7F7F"/>
    <a:srgbClr val="F2F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93" autoAdjust="0"/>
    <p:restoredTop sz="92530" autoAdjust="0"/>
  </p:normalViewPr>
  <p:slideViewPr>
    <p:cSldViewPr snapToObjects="1">
      <p:cViewPr>
        <p:scale>
          <a:sx n="26" d="100"/>
          <a:sy n="26" d="100"/>
        </p:scale>
        <p:origin x="2896" y="504"/>
      </p:cViewPr>
      <p:guideLst>
        <p:guide orient="horz" pos="9955"/>
        <p:guide pos="4320"/>
      </p:guideLst>
    </p:cSldViewPr>
  </p:slideViewPr>
  <p:outlineViewPr>
    <p:cViewPr>
      <p:scale>
        <a:sx n="33" d="100"/>
        <a:sy n="33" d="100"/>
      </p:scale>
      <p:origin x="0" y="-1116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Objects="1" showGuides="1">
      <p:cViewPr varScale="1">
        <p:scale>
          <a:sx n="96" d="100"/>
          <a:sy n="96" d="100"/>
        </p:scale>
        <p:origin x="2480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63382372-40A1-6E47-A7D9-6233E1A0A5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E062CCD-2CEE-544B-9AD2-50D6709E019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A8100-B996-E540-B7ED-FC1F830B2461}" type="datetimeFigureOut">
              <a:rPr lang="de-DE" smtClean="0"/>
              <a:t>14.11.23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4346D75-1597-274C-B2BE-5C3B320871F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8D69657-EFB7-0D49-B781-55CE496FC80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E07953-99DF-4744-A108-55B10C5B48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4805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913AD-31D2-5241-B514-B1969E5D2C80}" type="datetimeFigureOut">
              <a:rPr lang="de-DE" smtClean="0"/>
              <a:t>14.11.23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A12D97-960B-F240-9177-7C8B83B0A1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1900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2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1219124" algn="l" defTabSz="121912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2438248" algn="l" defTabSz="121912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3657371" algn="l" defTabSz="121912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4876495" algn="l" defTabSz="121912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6095619" algn="l" defTabSz="121912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7314743" algn="l" defTabSz="121912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8533867" algn="l" defTabSz="121912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9752990" algn="l" defTabSz="1219124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folien (Bild klein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DA7AF93-9BAB-F1C0-3FD3-D920C0E91C8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3716000" cy="24382413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B929A4E-8DDB-2052-BD5A-A558732F36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6571" y="22632366"/>
            <a:ext cx="12342857" cy="1168254"/>
          </a:xfrm>
          <a:prstGeom prst="rect">
            <a:avLst/>
          </a:prstGeom>
        </p:spPr>
      </p:pic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FC700D8F-3C38-CE3E-DE1F-058BFA9AB08A}"/>
              </a:ext>
            </a:extLst>
          </p:cNvPr>
          <p:cNvGrpSpPr/>
          <p:nvPr userDrawn="1"/>
        </p:nvGrpSpPr>
        <p:grpSpPr>
          <a:xfrm>
            <a:off x="2969568" y="18383894"/>
            <a:ext cx="7776864" cy="1440160"/>
            <a:chOff x="2969568" y="18383894"/>
            <a:chExt cx="7776864" cy="1440160"/>
          </a:xfrm>
        </p:grpSpPr>
        <p:sp>
          <p:nvSpPr>
            <p:cNvPr id="13" name="Rechteck: abgerundete Ecken 12">
              <a:extLst>
                <a:ext uri="{FF2B5EF4-FFF2-40B4-BE49-F238E27FC236}">
                  <a16:creationId xmlns:a16="http://schemas.microsoft.com/office/drawing/2014/main" id="{034AE3B2-416B-C9B8-1D7E-480FD9775E97}"/>
                </a:ext>
              </a:extLst>
            </p:cNvPr>
            <p:cNvSpPr/>
            <p:nvPr/>
          </p:nvSpPr>
          <p:spPr>
            <a:xfrm>
              <a:off x="2969568" y="18383894"/>
              <a:ext cx="7776864" cy="1440160"/>
            </a:xfrm>
            <a:prstGeom prst="roundRect">
              <a:avLst>
                <a:gd name="adj" fmla="val 6226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76B83038-1934-2BAA-0D7F-1CAD0433AE54}"/>
                </a:ext>
              </a:extLst>
            </p:cNvPr>
            <p:cNvSpPr txBox="1"/>
            <p:nvPr/>
          </p:nvSpPr>
          <p:spPr>
            <a:xfrm>
              <a:off x="5021796" y="18765420"/>
              <a:ext cx="3672408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3800" dirty="0">
                  <a:solidFill>
                    <a:schemeClr val="bg1"/>
                  </a:solidFill>
                  <a:latin typeface="+mj-lt"/>
                </a:rPr>
                <a:t>Einchecken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199251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5689235"/>
            <a:ext cx="11658600" cy="1609126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	Third level</a:t>
            </a:r>
          </a:p>
          <a:p>
            <a:pPr lvl="0"/>
            <a:r>
              <a:rPr lang="en-US" dirty="0"/>
              <a:t>		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14B4451D-BCD2-9E49-8D50-A72449602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2" y="2265234"/>
            <a:ext cx="11658599" cy="162548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DE" dirty="0"/>
              <a:t>Platzhalter für den Folientitel (maximal einzeilig)</a:t>
            </a:r>
            <a:endParaRPr lang="en-US" dirty="0"/>
          </a:p>
        </p:txBody>
      </p:sp>
      <p:sp>
        <p:nvSpPr>
          <p:cNvPr id="11" name="Datumsplatzhalter 6">
            <a:extLst>
              <a:ext uri="{FF2B5EF4-FFF2-40B4-BE49-F238E27FC236}">
                <a16:creationId xmlns:a16="http://schemas.microsoft.com/office/drawing/2014/main" id="{64A2B5E4-03A1-4BF4-8173-094C1D28F6AE}"/>
              </a:ext>
            </a:extLst>
          </p:cNvPr>
          <p:cNvSpPr txBox="1">
            <a:spLocks/>
          </p:cNvSpPr>
          <p:nvPr userDrawn="1"/>
        </p:nvSpPr>
        <p:spPr>
          <a:xfrm>
            <a:off x="1028701" y="22666614"/>
            <a:ext cx="5144631" cy="7008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457200" rtl="0" eaLnBrk="1" latinLnBrk="0" hangingPunct="1">
              <a:defRPr lang="de-DE" sz="600" b="0" i="0" kern="1200" dirty="0">
                <a:solidFill>
                  <a:schemeClr val="tx1"/>
                </a:solidFill>
                <a:effectLst/>
                <a:latin typeface="Nunito Sans" pitchFamily="2" charset="77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6F114CB-FB93-4C4B-80D9-3B34292D5E16}" type="datetime1">
              <a:rPr lang="de-DE" sz="600" smtClean="0"/>
              <a:pPr/>
              <a:t>14.11.23</a:t>
            </a:fld>
            <a:r>
              <a:rPr lang="de-DE" sz="600" dirty="0"/>
              <a:t>  |  Copyright © 2021 Essentry GmbH</a:t>
            </a:r>
          </a:p>
        </p:txBody>
      </p:sp>
      <p:sp>
        <p:nvSpPr>
          <p:cNvPr id="12" name="TextBox 10">
            <a:extLst>
              <a:ext uri="{FF2B5EF4-FFF2-40B4-BE49-F238E27FC236}">
                <a16:creationId xmlns:a16="http://schemas.microsoft.com/office/drawing/2014/main" id="{0979EEA6-CC39-4C90-87AE-B3C6718521EE}"/>
              </a:ext>
            </a:extLst>
          </p:cNvPr>
          <p:cNvSpPr txBox="1"/>
          <p:nvPr userDrawn="1"/>
        </p:nvSpPr>
        <p:spPr>
          <a:xfrm>
            <a:off x="7946380" y="22666616"/>
            <a:ext cx="4740920" cy="47483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de-DE"/>
            </a:defPPr>
            <a:lvl1pPr>
              <a:defRPr sz="800" b="0" i="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3350" algn="l"/>
              </a:tabLst>
              <a:defRPr/>
            </a:pPr>
            <a:fld id="{2E4C9C1C-1113-7C45-B1CD-294E50D549B7}" type="slidenum">
              <a:rPr lang="de-DE" sz="600" b="0" i="0" smtClean="0">
                <a:solidFill>
                  <a:schemeClr val="tx1"/>
                </a:solidFill>
                <a:latin typeface="Nunito Sans" pitchFamily="2" charset="77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33350" algn="l"/>
                </a:tabLst>
                <a:defRPr/>
              </a:pPr>
              <a:t>‹Nr.›</a:t>
            </a:fld>
            <a:endParaRPr lang="de-DE" sz="600" b="0" i="0" dirty="0">
              <a:solidFill>
                <a:schemeClr val="tx1"/>
              </a:solidFill>
              <a:effectLst/>
              <a:latin typeface="Nunito Sa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9" r:id="rId1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2000" b="1" kern="1200" baseline="0">
          <a:solidFill>
            <a:schemeClr val="tx1"/>
          </a:solidFill>
          <a:latin typeface="Nunito Sans" pitchFamily="2" charset="77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0"/>
        </a:spcBef>
        <a:buFont typeface="Arial"/>
        <a:buNone/>
        <a:defRPr sz="1500" b="0" kern="1200">
          <a:solidFill>
            <a:schemeClr val="tx1"/>
          </a:solidFill>
          <a:latin typeface="Nunito Sans" pitchFamily="2" charset="77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Nunito Sans" pitchFamily="2" charset="77"/>
          <a:ea typeface="+mn-ea"/>
          <a:cs typeface="+mn-cs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1600" kern="1200">
          <a:solidFill>
            <a:schemeClr val="tx1"/>
          </a:solidFill>
          <a:latin typeface="Nunito Sans" pitchFamily="2" charset="77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1400" kern="1200">
          <a:solidFill>
            <a:schemeClr val="tx1"/>
          </a:solidFill>
          <a:latin typeface="Nunito Sans" pitchFamily="2" charset="77"/>
          <a:ea typeface="+mn-ea"/>
          <a:cs typeface="+mn-cs"/>
        </a:defRPr>
      </a:lvl4pPr>
      <a:lvl5pPr marL="2057400" indent="0" algn="l" defTabSz="457200" rtl="0" eaLnBrk="1" latinLnBrk="0" hangingPunct="1">
        <a:spcBef>
          <a:spcPts val="0"/>
        </a:spcBef>
        <a:buFont typeface="Symbol" panose="05050102010706020507" pitchFamily="18" charset="2"/>
        <a:buChar char="-"/>
        <a:defRPr sz="1400" kern="1200">
          <a:solidFill>
            <a:schemeClr val="tx1"/>
          </a:solidFill>
          <a:latin typeface="Nunito Sans" pitchFamily="2" charset="77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680" userDrawn="1">
          <p15:clr>
            <a:srgbClr val="F26B43"/>
          </p15:clr>
        </p15:guide>
        <p15:guide id="2" pos="4320" userDrawn="1">
          <p15:clr>
            <a:srgbClr val="F26B43"/>
          </p15:clr>
        </p15:guide>
        <p15:guide id="3" pos="576" userDrawn="1">
          <p15:clr>
            <a:srgbClr val="F26B43"/>
          </p15:clr>
        </p15:guide>
        <p15:guide id="4" orient="horz" pos="3584" userDrawn="1">
          <p15:clr>
            <a:srgbClr val="F26B43"/>
          </p15:clr>
        </p15:guide>
        <p15:guide id="5" orient="horz" pos="1536" userDrawn="1">
          <p15:clr>
            <a:srgbClr val="F26B43"/>
          </p15:clr>
        </p15:guide>
        <p15:guide id="6" pos="80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Bildplatzhalter 29">
            <a:extLst>
              <a:ext uri="{FF2B5EF4-FFF2-40B4-BE49-F238E27FC236}">
                <a16:creationId xmlns:a16="http://schemas.microsoft.com/office/drawing/2014/main" id="{56875EF0-6B57-7ADA-AA0C-53BDB82A97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FDC9107-3912-6F4E-CFD2-29124BD185D4}"/>
              </a:ext>
            </a:extLst>
          </p:cNvPr>
          <p:cNvSpPr txBox="1"/>
          <p:nvPr/>
        </p:nvSpPr>
        <p:spPr>
          <a:xfrm>
            <a:off x="-11216008" y="8806830"/>
            <a:ext cx="1008112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>
                <a:solidFill>
                  <a:schemeClr val="accent1"/>
                </a:solidFill>
              </a:rPr>
              <a:t>Möchten Sie ihr Hintergrundbild testen? </a:t>
            </a:r>
          </a:p>
          <a:p>
            <a:endParaRPr lang="de-DE" dirty="0">
              <a:solidFill>
                <a:schemeClr val="accent1"/>
              </a:solidFill>
            </a:endParaRPr>
          </a:p>
          <a:p>
            <a:r>
              <a:rPr lang="de-DE" dirty="0">
                <a:solidFill>
                  <a:schemeClr val="accent1"/>
                </a:solidFill>
              </a:rPr>
              <a:t>Diese Datei gilt als Hilfestellung zum Testen Ihres Startscreens. (Anforderung: PNG-Datei, 1080 x 1920 Pixel)  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B93BC4AA-C23C-C77E-8A89-163C491340F5}"/>
              </a:ext>
            </a:extLst>
          </p:cNvPr>
          <p:cNvGrpSpPr/>
          <p:nvPr/>
        </p:nvGrpSpPr>
        <p:grpSpPr>
          <a:xfrm>
            <a:off x="14346832" y="-770234"/>
            <a:ext cx="1440160" cy="26066896"/>
            <a:chOff x="14346832" y="-770234"/>
            <a:chExt cx="1440160" cy="26066896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C2C5194D-3EE1-5865-4F9D-4018B8AF25D9}"/>
                </a:ext>
              </a:extLst>
            </p:cNvPr>
            <p:cNvGrpSpPr/>
            <p:nvPr/>
          </p:nvGrpSpPr>
          <p:grpSpPr>
            <a:xfrm>
              <a:off x="14346832" y="-770234"/>
              <a:ext cx="720080" cy="26066896"/>
              <a:chOff x="14346832" y="-770234"/>
              <a:chExt cx="720080" cy="26066896"/>
            </a:xfrm>
          </p:grpSpPr>
          <p:cxnSp>
            <p:nvCxnSpPr>
              <p:cNvPr id="8" name="Gerader Verbinder 7">
                <a:extLst>
                  <a:ext uri="{FF2B5EF4-FFF2-40B4-BE49-F238E27FC236}">
                    <a16:creationId xmlns:a16="http://schemas.microsoft.com/office/drawing/2014/main" id="{DF6ED761-1812-EE78-C16E-A7954AD2A4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706872" y="-770234"/>
                <a:ext cx="0" cy="26066896"/>
              </a:xfrm>
              <a:prstGeom prst="line">
                <a:avLst/>
              </a:prstGeom>
              <a:ln w="2540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Gerader Verbinder 8">
                <a:extLst>
                  <a:ext uri="{FF2B5EF4-FFF2-40B4-BE49-F238E27FC236}">
                    <a16:creationId xmlns:a16="http://schemas.microsoft.com/office/drawing/2014/main" id="{760E831E-0D18-C5AA-8DBE-3F8F3CF447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346832" y="-1955"/>
                <a:ext cx="720080" cy="0"/>
              </a:xfrm>
              <a:prstGeom prst="line">
                <a:avLst/>
              </a:prstGeom>
              <a:ln w="2540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Gerader Verbinder 9">
                <a:extLst>
                  <a:ext uri="{FF2B5EF4-FFF2-40B4-BE49-F238E27FC236}">
                    <a16:creationId xmlns:a16="http://schemas.microsoft.com/office/drawing/2014/main" id="{64E8C1CA-7ED6-D689-BB11-B94F320775C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346832" y="24350961"/>
                <a:ext cx="720080" cy="0"/>
              </a:xfrm>
              <a:prstGeom prst="line">
                <a:avLst/>
              </a:prstGeom>
              <a:ln w="2540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Gerader Verbinder 12">
                <a:extLst>
                  <a:ext uri="{FF2B5EF4-FFF2-40B4-BE49-F238E27FC236}">
                    <a16:creationId xmlns:a16="http://schemas.microsoft.com/office/drawing/2014/main" id="{E4CFCA7D-FF23-6F32-2501-8B81560E11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346832" y="22632366"/>
                <a:ext cx="720080" cy="0"/>
              </a:xfrm>
              <a:prstGeom prst="line">
                <a:avLst/>
              </a:prstGeom>
              <a:ln w="2540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BE64E620-0498-3476-0A0F-CAC45713B3E4}"/>
                </a:ext>
              </a:extLst>
            </p:cNvPr>
            <p:cNvSpPr txBox="1"/>
            <p:nvPr/>
          </p:nvSpPr>
          <p:spPr>
            <a:xfrm rot="5400000">
              <a:off x="14598147" y="23766184"/>
              <a:ext cx="182369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000" dirty="0">
                  <a:solidFill>
                    <a:schemeClr val="accent1"/>
                  </a:solidFill>
                </a:rPr>
                <a:t>90 </a:t>
              </a:r>
              <a:r>
                <a:rPr lang="de-DE" sz="3000" dirty="0" err="1">
                  <a:solidFill>
                    <a:schemeClr val="accent1"/>
                  </a:solidFill>
                </a:rPr>
                <a:t>px</a:t>
              </a:r>
              <a:r>
                <a:rPr lang="de-DE" sz="3000" dirty="0">
                  <a:solidFill>
                    <a:schemeClr val="accent1"/>
                  </a:solidFill>
                </a:rPr>
                <a:t> </a:t>
              </a:r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35B8C2C1-327A-E3FF-E939-6684E6871464}"/>
                </a:ext>
              </a:extLst>
            </p:cNvPr>
            <p:cNvSpPr txBox="1"/>
            <p:nvPr/>
          </p:nvSpPr>
          <p:spPr>
            <a:xfrm rot="5400000">
              <a:off x="14598147" y="7889413"/>
              <a:ext cx="182369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000" dirty="0">
                  <a:solidFill>
                    <a:schemeClr val="accent1"/>
                  </a:solidFill>
                </a:rPr>
                <a:t>1830 </a:t>
              </a:r>
              <a:r>
                <a:rPr lang="de-DE" sz="3000" dirty="0" err="1">
                  <a:solidFill>
                    <a:schemeClr val="accent1"/>
                  </a:solidFill>
                </a:rPr>
                <a:t>px</a:t>
              </a:r>
              <a:r>
                <a:rPr lang="de-DE" sz="3000" dirty="0">
                  <a:solidFill>
                    <a:schemeClr val="accent1"/>
                  </a:solidFill>
                </a:rPr>
                <a:t> </a:t>
              </a: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03BCE7F3-966C-B5F7-05FD-780F394C3B77}"/>
              </a:ext>
            </a:extLst>
          </p:cNvPr>
          <p:cNvGrpSpPr/>
          <p:nvPr/>
        </p:nvGrpSpPr>
        <p:grpSpPr>
          <a:xfrm>
            <a:off x="-770283" y="-1972304"/>
            <a:ext cx="15117115" cy="1155325"/>
            <a:chOff x="-770283" y="-1972304"/>
            <a:chExt cx="15117115" cy="1155325"/>
          </a:xfrm>
        </p:grpSpPr>
        <p:grpSp>
          <p:nvGrpSpPr>
            <p:cNvPr id="15" name="Gruppieren 14">
              <a:extLst>
                <a:ext uri="{FF2B5EF4-FFF2-40B4-BE49-F238E27FC236}">
                  <a16:creationId xmlns:a16="http://schemas.microsoft.com/office/drawing/2014/main" id="{931B92AB-D792-FBBB-6593-ACCE2A1AE204}"/>
                </a:ext>
              </a:extLst>
            </p:cNvPr>
            <p:cNvGrpSpPr/>
            <p:nvPr/>
          </p:nvGrpSpPr>
          <p:grpSpPr>
            <a:xfrm rot="16200000">
              <a:off x="6428234" y="-8735577"/>
              <a:ext cx="720081" cy="15117115"/>
              <a:chOff x="14346832" y="-770234"/>
              <a:chExt cx="720081" cy="15117115"/>
            </a:xfrm>
          </p:grpSpPr>
          <p:cxnSp>
            <p:nvCxnSpPr>
              <p:cNvPr id="17" name="Gerader Verbinder 16">
                <a:extLst>
                  <a:ext uri="{FF2B5EF4-FFF2-40B4-BE49-F238E27FC236}">
                    <a16:creationId xmlns:a16="http://schemas.microsoft.com/office/drawing/2014/main" id="{DBCBA016-B70A-ABFA-FA38-F438C003D79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7148316" y="6788324"/>
                <a:ext cx="15117115" cy="0"/>
              </a:xfrm>
              <a:prstGeom prst="line">
                <a:avLst/>
              </a:prstGeom>
              <a:ln w="2540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Gerader Verbinder 17">
                <a:extLst>
                  <a:ext uri="{FF2B5EF4-FFF2-40B4-BE49-F238E27FC236}">
                    <a16:creationId xmlns:a16="http://schemas.microsoft.com/office/drawing/2014/main" id="{95965FFB-203D-4B2C-42E8-FC6F1B264A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346832" y="-1955"/>
                <a:ext cx="720080" cy="0"/>
              </a:xfrm>
              <a:prstGeom prst="line">
                <a:avLst/>
              </a:prstGeom>
              <a:ln w="2540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Gerader Verbinder 18">
                <a:extLst>
                  <a:ext uri="{FF2B5EF4-FFF2-40B4-BE49-F238E27FC236}">
                    <a16:creationId xmlns:a16="http://schemas.microsoft.com/office/drawing/2014/main" id="{031E52D1-76DA-3DD7-C2B7-71ECC84F63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346833" y="13716050"/>
                <a:ext cx="720080" cy="0"/>
              </a:xfrm>
              <a:prstGeom prst="line">
                <a:avLst/>
              </a:prstGeom>
              <a:ln w="25400"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D8F8FAD9-0E6D-A207-CF92-A4A8F6000526}"/>
                </a:ext>
              </a:extLst>
            </p:cNvPr>
            <p:cNvSpPr txBox="1"/>
            <p:nvPr/>
          </p:nvSpPr>
          <p:spPr>
            <a:xfrm>
              <a:off x="5849888" y="-1972304"/>
              <a:ext cx="182369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3000" dirty="0">
                  <a:solidFill>
                    <a:schemeClr val="accent1"/>
                  </a:solidFill>
                </a:rPr>
                <a:t>1080 </a:t>
              </a:r>
              <a:r>
                <a:rPr lang="de-DE" sz="3000" dirty="0" err="1">
                  <a:solidFill>
                    <a:schemeClr val="accent1"/>
                  </a:solidFill>
                </a:rPr>
                <a:t>px</a:t>
              </a:r>
              <a:r>
                <a:rPr lang="de-DE" sz="3000" dirty="0">
                  <a:solidFill>
                    <a:schemeClr val="accent1"/>
                  </a:solidFill>
                </a:rPr>
                <a:t> </a:t>
              </a:r>
            </a:p>
          </p:txBody>
        </p:sp>
      </p:grpSp>
      <p:sp>
        <p:nvSpPr>
          <p:cNvPr id="6" name="Textfeld 1">
            <a:extLst>
              <a:ext uri="{FF2B5EF4-FFF2-40B4-BE49-F238E27FC236}">
                <a16:creationId xmlns:a16="http://schemas.microsoft.com/office/drawing/2014/main" id="{58ACCD5F-4039-3805-FD1A-D90C5855B534}"/>
              </a:ext>
            </a:extLst>
          </p:cNvPr>
          <p:cNvSpPr txBox="1"/>
          <p:nvPr/>
        </p:nvSpPr>
        <p:spPr>
          <a:xfrm>
            <a:off x="-11216008" y="25126"/>
            <a:ext cx="1008112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 err="1">
                <a:solidFill>
                  <a:schemeClr val="accent1"/>
                </a:solidFill>
              </a:rPr>
              <a:t>Would</a:t>
            </a:r>
            <a:r>
              <a:rPr lang="de-DE" sz="8000" b="1" dirty="0">
                <a:solidFill>
                  <a:schemeClr val="accent1"/>
                </a:solidFill>
              </a:rPr>
              <a:t> </a:t>
            </a:r>
            <a:r>
              <a:rPr lang="de-DE" sz="8000" b="1" dirty="0" err="1">
                <a:solidFill>
                  <a:schemeClr val="accent1"/>
                </a:solidFill>
              </a:rPr>
              <a:t>you</a:t>
            </a:r>
            <a:r>
              <a:rPr lang="de-DE" sz="8000" b="1" dirty="0">
                <a:solidFill>
                  <a:schemeClr val="accent1"/>
                </a:solidFill>
              </a:rPr>
              <a:t> like </a:t>
            </a:r>
            <a:r>
              <a:rPr lang="de-DE" sz="8000" b="1" dirty="0" err="1">
                <a:solidFill>
                  <a:schemeClr val="accent1"/>
                </a:solidFill>
              </a:rPr>
              <a:t>to</a:t>
            </a:r>
            <a:r>
              <a:rPr lang="de-DE" sz="8000" b="1" dirty="0">
                <a:solidFill>
                  <a:schemeClr val="accent1"/>
                </a:solidFill>
              </a:rPr>
              <a:t> </a:t>
            </a:r>
            <a:r>
              <a:rPr lang="de-DE" sz="8000" b="1" dirty="0" err="1">
                <a:solidFill>
                  <a:schemeClr val="accent1"/>
                </a:solidFill>
              </a:rPr>
              <a:t>test</a:t>
            </a:r>
            <a:r>
              <a:rPr lang="de-DE" sz="8000" b="1" dirty="0">
                <a:solidFill>
                  <a:schemeClr val="accent1"/>
                </a:solidFill>
              </a:rPr>
              <a:t> </a:t>
            </a:r>
            <a:r>
              <a:rPr lang="de-DE" sz="8000" b="1" dirty="0" err="1">
                <a:solidFill>
                  <a:schemeClr val="accent1"/>
                </a:solidFill>
              </a:rPr>
              <a:t>your</a:t>
            </a:r>
            <a:r>
              <a:rPr lang="de-DE" sz="8000" b="1" dirty="0">
                <a:solidFill>
                  <a:schemeClr val="accent1"/>
                </a:solidFill>
              </a:rPr>
              <a:t> </a:t>
            </a:r>
            <a:r>
              <a:rPr lang="de-DE" sz="8000" b="1" dirty="0" err="1">
                <a:solidFill>
                  <a:schemeClr val="accent1"/>
                </a:solidFill>
              </a:rPr>
              <a:t>background</a:t>
            </a:r>
            <a:r>
              <a:rPr lang="de-DE" sz="8000" b="1" dirty="0">
                <a:solidFill>
                  <a:schemeClr val="accent1"/>
                </a:solidFill>
              </a:rPr>
              <a:t> </a:t>
            </a:r>
            <a:r>
              <a:rPr lang="de-DE" sz="8000" b="1" dirty="0" err="1">
                <a:solidFill>
                  <a:schemeClr val="accent1"/>
                </a:solidFill>
              </a:rPr>
              <a:t>image</a:t>
            </a:r>
            <a:r>
              <a:rPr lang="de-DE" sz="8000" b="1" dirty="0">
                <a:solidFill>
                  <a:schemeClr val="accent1"/>
                </a:solidFill>
              </a:rPr>
              <a:t>? </a:t>
            </a:r>
          </a:p>
          <a:p>
            <a:endParaRPr lang="de-DE" b="1" dirty="0">
              <a:solidFill>
                <a:schemeClr val="accent1"/>
              </a:solidFill>
            </a:endParaRPr>
          </a:p>
          <a:p>
            <a:r>
              <a:rPr lang="de-DE" b="1" dirty="0">
                <a:solidFill>
                  <a:schemeClr val="accent1"/>
                </a:solidFill>
              </a:rPr>
              <a:t>This </a:t>
            </a:r>
            <a:r>
              <a:rPr lang="de-DE" b="1" dirty="0" err="1">
                <a:solidFill>
                  <a:schemeClr val="accent1"/>
                </a:solidFill>
              </a:rPr>
              <a:t>file</a:t>
            </a:r>
            <a:r>
              <a:rPr lang="de-DE" b="1" dirty="0">
                <a:solidFill>
                  <a:schemeClr val="accent1"/>
                </a:solidFill>
              </a:rPr>
              <a:t> </a:t>
            </a:r>
            <a:r>
              <a:rPr lang="de-DE" b="1" dirty="0" err="1">
                <a:solidFill>
                  <a:schemeClr val="accent1"/>
                </a:solidFill>
              </a:rPr>
              <a:t>is</a:t>
            </a:r>
            <a:r>
              <a:rPr lang="de-DE" b="1" dirty="0">
                <a:solidFill>
                  <a:schemeClr val="accent1"/>
                </a:solidFill>
              </a:rPr>
              <a:t> </a:t>
            </a:r>
            <a:r>
              <a:rPr lang="de-DE" b="1" dirty="0" err="1">
                <a:solidFill>
                  <a:schemeClr val="accent1"/>
                </a:solidFill>
              </a:rPr>
              <a:t>intended</a:t>
            </a:r>
            <a:r>
              <a:rPr lang="de-DE" b="1" dirty="0">
                <a:solidFill>
                  <a:schemeClr val="accent1"/>
                </a:solidFill>
              </a:rPr>
              <a:t> </a:t>
            </a:r>
            <a:r>
              <a:rPr lang="de-DE" b="1" dirty="0" err="1">
                <a:solidFill>
                  <a:schemeClr val="accent1"/>
                </a:solidFill>
              </a:rPr>
              <a:t>to</a:t>
            </a:r>
            <a:r>
              <a:rPr lang="de-DE" b="1" dirty="0">
                <a:solidFill>
                  <a:schemeClr val="accent1"/>
                </a:solidFill>
              </a:rPr>
              <a:t> </a:t>
            </a:r>
            <a:r>
              <a:rPr lang="de-DE" b="1" dirty="0" err="1">
                <a:solidFill>
                  <a:schemeClr val="accent1"/>
                </a:solidFill>
              </a:rPr>
              <a:t>help</a:t>
            </a:r>
            <a:r>
              <a:rPr lang="de-DE" b="1" dirty="0">
                <a:solidFill>
                  <a:schemeClr val="accent1"/>
                </a:solidFill>
              </a:rPr>
              <a:t> </a:t>
            </a:r>
            <a:r>
              <a:rPr lang="de-DE" b="1" dirty="0" err="1">
                <a:solidFill>
                  <a:schemeClr val="accent1"/>
                </a:solidFill>
              </a:rPr>
              <a:t>you</a:t>
            </a:r>
            <a:r>
              <a:rPr lang="de-DE" b="1" dirty="0">
                <a:solidFill>
                  <a:schemeClr val="accent1"/>
                </a:solidFill>
              </a:rPr>
              <a:t> </a:t>
            </a:r>
            <a:r>
              <a:rPr lang="de-DE" b="1" dirty="0" err="1">
                <a:solidFill>
                  <a:schemeClr val="accent1"/>
                </a:solidFill>
              </a:rPr>
              <a:t>test</a:t>
            </a:r>
            <a:r>
              <a:rPr lang="de-DE" b="1" dirty="0">
                <a:solidFill>
                  <a:schemeClr val="accent1"/>
                </a:solidFill>
              </a:rPr>
              <a:t> </a:t>
            </a:r>
            <a:r>
              <a:rPr lang="de-DE" b="1" dirty="0" err="1">
                <a:solidFill>
                  <a:schemeClr val="accent1"/>
                </a:solidFill>
              </a:rPr>
              <a:t>your</a:t>
            </a:r>
            <a:r>
              <a:rPr lang="de-DE" b="1" dirty="0">
                <a:solidFill>
                  <a:schemeClr val="accent1"/>
                </a:solidFill>
              </a:rPr>
              <a:t> </a:t>
            </a:r>
            <a:r>
              <a:rPr lang="de-DE" b="1" dirty="0" err="1">
                <a:solidFill>
                  <a:schemeClr val="accent1"/>
                </a:solidFill>
              </a:rPr>
              <a:t>start</a:t>
            </a:r>
            <a:r>
              <a:rPr lang="de-DE" b="1" dirty="0">
                <a:solidFill>
                  <a:schemeClr val="accent1"/>
                </a:solidFill>
              </a:rPr>
              <a:t> screen. (</a:t>
            </a:r>
            <a:r>
              <a:rPr lang="de-DE" b="1" dirty="0" err="1">
                <a:solidFill>
                  <a:schemeClr val="accent1"/>
                </a:solidFill>
              </a:rPr>
              <a:t>Requirement</a:t>
            </a:r>
            <a:r>
              <a:rPr lang="de-DE" b="1" dirty="0">
                <a:solidFill>
                  <a:schemeClr val="accent1"/>
                </a:solidFill>
              </a:rPr>
              <a:t>: PNG </a:t>
            </a:r>
            <a:r>
              <a:rPr lang="de-DE" b="1" dirty="0" err="1">
                <a:solidFill>
                  <a:schemeClr val="accent1"/>
                </a:solidFill>
              </a:rPr>
              <a:t>file</a:t>
            </a:r>
            <a:r>
              <a:rPr lang="de-DE" b="1" dirty="0">
                <a:solidFill>
                  <a:schemeClr val="accent1"/>
                </a:solidFill>
              </a:rPr>
              <a:t>, 1080 x 1920 </a:t>
            </a:r>
            <a:r>
              <a:rPr lang="de-DE" b="1" dirty="0" err="1">
                <a:solidFill>
                  <a:schemeClr val="accent1"/>
                </a:solidFill>
              </a:rPr>
              <a:t>pixels</a:t>
            </a:r>
            <a:r>
              <a:rPr lang="de-DE" b="1" dirty="0">
                <a:solidFill>
                  <a:schemeClr val="accent1"/>
                </a:solidFill>
              </a:rPr>
              <a:t>)</a:t>
            </a:r>
            <a:endParaRPr lang="de-DE" dirty="0">
              <a:solidFill>
                <a:schemeClr val="accent1"/>
              </a:solidFill>
            </a:endParaRP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409F98DC-AF94-232F-81F8-EF3BB00EC833}"/>
              </a:ext>
            </a:extLst>
          </p:cNvPr>
          <p:cNvGrpSpPr/>
          <p:nvPr/>
        </p:nvGrpSpPr>
        <p:grpSpPr>
          <a:xfrm>
            <a:off x="737320" y="19770486"/>
            <a:ext cx="12361304" cy="4031880"/>
            <a:chOff x="686570" y="19770486"/>
            <a:chExt cx="12361304" cy="4031880"/>
          </a:xfrm>
        </p:grpSpPr>
        <p:pic>
          <p:nvPicPr>
            <p:cNvPr id="12" name="Grafik 11">
              <a:extLst>
                <a:ext uri="{FF2B5EF4-FFF2-40B4-BE49-F238E27FC236}">
                  <a16:creationId xmlns:a16="http://schemas.microsoft.com/office/drawing/2014/main" id="{61F3DE9A-DFCB-E322-373A-025532BEF0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6570" y="22632366"/>
              <a:ext cx="12361304" cy="1170000"/>
            </a:xfrm>
            <a:prstGeom prst="rect">
              <a:avLst/>
            </a:prstGeom>
          </p:spPr>
        </p:pic>
        <p:grpSp>
          <p:nvGrpSpPr>
            <p:cNvPr id="20" name="Gruppieren 19">
              <a:extLst>
                <a:ext uri="{FF2B5EF4-FFF2-40B4-BE49-F238E27FC236}">
                  <a16:creationId xmlns:a16="http://schemas.microsoft.com/office/drawing/2014/main" id="{DC7F4E46-61EB-3589-DB5A-8D1F311FEE61}"/>
                </a:ext>
              </a:extLst>
            </p:cNvPr>
            <p:cNvGrpSpPr/>
            <p:nvPr/>
          </p:nvGrpSpPr>
          <p:grpSpPr>
            <a:xfrm>
              <a:off x="2969568" y="19770486"/>
              <a:ext cx="7776864" cy="1440160"/>
              <a:chOff x="2969568" y="19770486"/>
              <a:chExt cx="7776864" cy="1440160"/>
            </a:xfrm>
          </p:grpSpPr>
          <p:sp>
            <p:nvSpPr>
              <p:cNvPr id="21" name="Rechteck: abgerundete Ecken 32">
                <a:extLst>
                  <a:ext uri="{FF2B5EF4-FFF2-40B4-BE49-F238E27FC236}">
                    <a16:creationId xmlns:a16="http://schemas.microsoft.com/office/drawing/2014/main" id="{F24EEDB1-04A1-2924-13EE-A6D480AC76E6}"/>
                  </a:ext>
                </a:extLst>
              </p:cNvPr>
              <p:cNvSpPr/>
              <p:nvPr/>
            </p:nvSpPr>
            <p:spPr>
              <a:xfrm>
                <a:off x="2969568" y="19770486"/>
                <a:ext cx="7776864" cy="1440160"/>
              </a:xfrm>
              <a:prstGeom prst="roundRect">
                <a:avLst>
                  <a:gd name="adj" fmla="val 6226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0D9F2029-6533-4082-CC62-3B4216DACADC}"/>
                  </a:ext>
                </a:extLst>
              </p:cNvPr>
              <p:cNvSpPr txBox="1"/>
              <p:nvPr/>
            </p:nvSpPr>
            <p:spPr>
              <a:xfrm>
                <a:off x="5140492" y="20184094"/>
                <a:ext cx="3276364" cy="677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3800" dirty="0">
                    <a:latin typeface="+mj-lt"/>
                  </a:rPr>
                  <a:t>EINCHECKEN</a:t>
                </a:r>
              </a:p>
            </p:txBody>
          </p:sp>
        </p:grpSp>
      </p:grpSp>
      <p:pic>
        <p:nvPicPr>
          <p:cNvPr id="1026" name="Picture 2" descr="Chevron icon - Free download on Iconfinder">
            <a:extLst>
              <a:ext uri="{FF2B5EF4-FFF2-40B4-BE49-F238E27FC236}">
                <a16:creationId xmlns:a16="http://schemas.microsoft.com/office/drawing/2014/main" id="{B3BE0B5B-7EF2-33C9-E6B6-CCC5ECEFC2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8425679" y="20345824"/>
            <a:ext cx="289484" cy="289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37470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">
  <a:themeElements>
    <a:clrScheme name="essentry">
      <a:dk1>
        <a:srgbClr val="000000"/>
      </a:dk1>
      <a:lt1>
        <a:srgbClr val="FFFFFF"/>
      </a:lt1>
      <a:dk2>
        <a:srgbClr val="707070"/>
      </a:dk2>
      <a:lt2>
        <a:srgbClr val="F3F3F3"/>
      </a:lt2>
      <a:accent1>
        <a:srgbClr val="0A84FF"/>
      </a:accent1>
      <a:accent2>
        <a:srgbClr val="CCF656"/>
      </a:accent2>
      <a:accent3>
        <a:srgbClr val="454545"/>
      </a:accent3>
      <a:accent4>
        <a:srgbClr val="D3CCC5"/>
      </a:accent4>
      <a:accent5>
        <a:srgbClr val="ACC8D8"/>
      </a:accent5>
      <a:accent6>
        <a:srgbClr val="E30000"/>
      </a:accent6>
      <a:hlink>
        <a:srgbClr val="045DD9"/>
      </a:hlink>
      <a:folHlink>
        <a:srgbClr val="707070"/>
      </a:folHlink>
    </a:clrScheme>
    <a:fontScheme name="essentry">
      <a:majorFont>
        <a:latin typeface="Nunito Sans Bold"/>
        <a:ea typeface=""/>
        <a:cs typeface=""/>
      </a:majorFont>
      <a:minorFont>
        <a:latin typeface="Nunito Sans"/>
        <a:ea typeface=""/>
        <a:cs typeface=""/>
      </a:minorFont>
    </a:fontScheme>
    <a:fmtScheme name="Subtile Körper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SY-Master" id="{7FF9C3AE-5C93-8D4E-9C8B-990E78A78691}" vid="{2AFB998C-C2A2-0F4C-91AB-3098B059B1A6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F382AE291F5448B533B79372DBFDF" ma:contentTypeVersion="13" ma:contentTypeDescription="Create a new document." ma:contentTypeScope="" ma:versionID="368d8e5b8e199efd16d249a65c4506a8">
  <xsd:schema xmlns:xsd="http://www.w3.org/2001/XMLSchema" xmlns:xs="http://www.w3.org/2001/XMLSchema" xmlns:p="http://schemas.microsoft.com/office/2006/metadata/properties" xmlns:ns2="5793718e-94dd-4778-9ffd-2486ba9fa9e8" xmlns:ns3="afaa2d92-2f34-4d1b-8f65-4012594ba3e2" targetNamespace="http://schemas.microsoft.com/office/2006/metadata/properties" ma:root="true" ma:fieldsID="6d52fb9e4821024cadcee87995e748d7" ns2:_="" ns3:_="">
    <xsd:import namespace="5793718e-94dd-4778-9ffd-2486ba9fa9e8"/>
    <xsd:import namespace="afaa2d92-2f34-4d1b-8f65-4012594ba3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3718e-94dd-4778-9ffd-2486ba9fa9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aa2d92-2f34-4d1b-8f65-4012594ba3e2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infopath/2007/PartnerControls"/>
    <ds:schemaRef ds:uri="5793718e-94dd-4778-9ffd-2486ba9fa9e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2006/metadata/properties"/>
    <ds:schemaRef ds:uri="http://purl.org/dc/dcmitype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7128671-EC58-4486-99F0-0C1FBF9504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93718e-94dd-4778-9ffd-2486ba9fa9e8"/>
    <ds:schemaRef ds:uri="afaa2d92-2f34-4d1b-8f65-4012594ba3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ESY-Kiosk Template</Template>
  <TotalTime>0</TotalTime>
  <Words>65</Words>
  <Application>Microsoft Macintosh PowerPoint</Application>
  <PresentationFormat>Benutzerdefiniert</PresentationFormat>
  <Paragraphs>10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Nunito Sans</vt:lpstr>
      <vt:lpstr>Nunito Sans Bold</vt:lpstr>
      <vt:lpstr>Symbol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Zoffel, Tatjana</dc:creator>
  <cp:lastModifiedBy>Leonard Grube</cp:lastModifiedBy>
  <cp:revision>10</cp:revision>
  <dcterms:created xsi:type="dcterms:W3CDTF">2022-07-12T12:13:09Z</dcterms:created>
  <dcterms:modified xsi:type="dcterms:W3CDTF">2023-11-14T13:29:01Z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0x0101001DFF382AE291F5448B533B79372DBFDF</vt:lpwstr>
  </property>
</Properties>
</file>